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5321300"/>
  <p:notesSz cx="6858000" cy="9144000"/>
  <p:embeddedFontLst>
    <p:embeddedFont>
      <p:font typeface="Amatic SC" charset="1" panose="00000500000000000000"/>
      <p:regular r:id="rId7"/>
    </p:embeddedFont>
    <p:embeddedFont>
      <p:font typeface="Moonlight Bold" charset="1" panose="00000000000000000000"/>
      <p:regular r:id="rId8"/>
    </p:embeddedFont>
    <p:embeddedFont>
      <p:font typeface="Glacial Indifference" charset="1" panose="00000000000000000000"/>
      <p:regular r:id="rId9"/>
    </p:embeddedFont>
    <p:embeddedFont>
      <p:font typeface="ABeeZee" charset="1" panose="02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9925" y="-671131"/>
            <a:ext cx="7839850" cy="7839850"/>
          </a:xfrm>
          <a:custGeom>
            <a:avLst/>
            <a:gdLst/>
            <a:ahLst/>
            <a:cxnLst/>
            <a:rect r="r" b="b" t="t" l="l"/>
            <a:pathLst>
              <a:path h="7839850" w="7839850">
                <a:moveTo>
                  <a:pt x="0" y="0"/>
                </a:moveTo>
                <a:lnTo>
                  <a:pt x="7839850" y="0"/>
                </a:lnTo>
                <a:lnTo>
                  <a:pt x="7839850" y="7839849"/>
                </a:lnTo>
                <a:lnTo>
                  <a:pt x="0" y="783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33825" y="4069545"/>
            <a:ext cx="1860280" cy="818454"/>
          </a:xfrm>
          <a:custGeom>
            <a:avLst/>
            <a:gdLst/>
            <a:ahLst/>
            <a:cxnLst/>
            <a:rect r="r" b="b" t="t" l="l"/>
            <a:pathLst>
              <a:path h="818454" w="1860280">
                <a:moveTo>
                  <a:pt x="0" y="0"/>
                </a:moveTo>
                <a:lnTo>
                  <a:pt x="1860279" y="0"/>
                </a:lnTo>
                <a:lnTo>
                  <a:pt x="1860279" y="818454"/>
                </a:lnTo>
                <a:lnTo>
                  <a:pt x="0" y="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402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73793" y="3799715"/>
            <a:ext cx="812413" cy="1136965"/>
          </a:xfrm>
          <a:custGeom>
            <a:avLst/>
            <a:gdLst/>
            <a:ahLst/>
            <a:cxnLst/>
            <a:rect r="r" b="b" t="t" l="l"/>
            <a:pathLst>
              <a:path h="1136965" w="812413">
                <a:moveTo>
                  <a:pt x="0" y="0"/>
                </a:moveTo>
                <a:lnTo>
                  <a:pt x="812414" y="0"/>
                </a:lnTo>
                <a:lnTo>
                  <a:pt x="812414" y="1136965"/>
                </a:lnTo>
                <a:lnTo>
                  <a:pt x="0" y="1136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495059" y="787862"/>
            <a:ext cx="3175488" cy="4262400"/>
          </a:xfrm>
          <a:custGeom>
            <a:avLst/>
            <a:gdLst/>
            <a:ahLst/>
            <a:cxnLst/>
            <a:rect r="r" b="b" t="t" l="l"/>
            <a:pathLst>
              <a:path h="4262400" w="3175488">
                <a:moveTo>
                  <a:pt x="0" y="0"/>
                </a:moveTo>
                <a:lnTo>
                  <a:pt x="3175488" y="0"/>
                </a:lnTo>
                <a:lnTo>
                  <a:pt x="3175488" y="4262400"/>
                </a:lnTo>
                <a:lnTo>
                  <a:pt x="0" y="4262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199882" y="4554178"/>
            <a:ext cx="1192994" cy="569655"/>
          </a:xfrm>
          <a:custGeom>
            <a:avLst/>
            <a:gdLst/>
            <a:ahLst/>
            <a:cxnLst/>
            <a:rect r="r" b="b" t="t" l="l"/>
            <a:pathLst>
              <a:path h="569655" w="1192994">
                <a:moveTo>
                  <a:pt x="0" y="0"/>
                </a:moveTo>
                <a:lnTo>
                  <a:pt x="1192994" y="0"/>
                </a:lnTo>
                <a:lnTo>
                  <a:pt x="1192994" y="569655"/>
                </a:lnTo>
                <a:lnTo>
                  <a:pt x="0" y="5696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44470" y="4554178"/>
            <a:ext cx="1353936" cy="646505"/>
          </a:xfrm>
          <a:custGeom>
            <a:avLst/>
            <a:gdLst/>
            <a:ahLst/>
            <a:cxnLst/>
            <a:rect r="r" b="b" t="t" l="l"/>
            <a:pathLst>
              <a:path h="646505" w="1353936">
                <a:moveTo>
                  <a:pt x="0" y="0"/>
                </a:moveTo>
                <a:lnTo>
                  <a:pt x="1353936" y="0"/>
                </a:lnTo>
                <a:lnTo>
                  <a:pt x="1353936" y="646505"/>
                </a:lnTo>
                <a:lnTo>
                  <a:pt x="0" y="6465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33470" y="2731687"/>
            <a:ext cx="2652241" cy="2468995"/>
          </a:xfrm>
          <a:custGeom>
            <a:avLst/>
            <a:gdLst/>
            <a:ahLst/>
            <a:cxnLst/>
            <a:rect r="r" b="b" t="t" l="l"/>
            <a:pathLst>
              <a:path h="2468995" w="2652241">
                <a:moveTo>
                  <a:pt x="0" y="0"/>
                </a:moveTo>
                <a:lnTo>
                  <a:pt x="2652241" y="0"/>
                </a:lnTo>
                <a:lnTo>
                  <a:pt x="2652241" y="2468996"/>
                </a:lnTo>
                <a:lnTo>
                  <a:pt x="0" y="2468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26010" y="2176916"/>
            <a:ext cx="1983372" cy="2873347"/>
          </a:xfrm>
          <a:custGeom>
            <a:avLst/>
            <a:gdLst/>
            <a:ahLst/>
            <a:cxnLst/>
            <a:rect r="r" b="b" t="t" l="l"/>
            <a:pathLst>
              <a:path h="2873347" w="1983372">
                <a:moveTo>
                  <a:pt x="1983372" y="0"/>
                </a:moveTo>
                <a:lnTo>
                  <a:pt x="0" y="0"/>
                </a:lnTo>
                <a:lnTo>
                  <a:pt x="0" y="2873346"/>
                </a:lnTo>
                <a:lnTo>
                  <a:pt x="1983372" y="2873346"/>
                </a:lnTo>
                <a:lnTo>
                  <a:pt x="198337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0328" y="631186"/>
            <a:ext cx="586202" cy="156676"/>
          </a:xfrm>
          <a:custGeom>
            <a:avLst/>
            <a:gdLst/>
            <a:ahLst/>
            <a:cxnLst/>
            <a:rect r="r" b="b" t="t" l="l"/>
            <a:pathLst>
              <a:path h="156676" w="586202">
                <a:moveTo>
                  <a:pt x="0" y="0"/>
                </a:moveTo>
                <a:lnTo>
                  <a:pt x="586202" y="0"/>
                </a:lnTo>
                <a:lnTo>
                  <a:pt x="586202" y="156676"/>
                </a:lnTo>
                <a:lnTo>
                  <a:pt x="0" y="1566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61360" y="787862"/>
            <a:ext cx="864631" cy="863059"/>
          </a:xfrm>
          <a:custGeom>
            <a:avLst/>
            <a:gdLst/>
            <a:ahLst/>
            <a:cxnLst/>
            <a:rect r="r" b="b" t="t" l="l"/>
            <a:pathLst>
              <a:path h="863059" w="864631">
                <a:moveTo>
                  <a:pt x="0" y="0"/>
                </a:moveTo>
                <a:lnTo>
                  <a:pt x="864631" y="0"/>
                </a:lnTo>
                <a:lnTo>
                  <a:pt x="864631" y="863059"/>
                </a:lnTo>
                <a:lnTo>
                  <a:pt x="0" y="8630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13650" y="2315437"/>
            <a:ext cx="5132699" cy="74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>
                <a:solidFill>
                  <a:srgbClr val="524238"/>
                </a:solidFill>
                <a:latin typeface="Amatic SC"/>
                <a:ea typeface="Amatic SC"/>
                <a:cs typeface="Amatic SC"/>
                <a:sym typeface="Amatic SC"/>
              </a:rPr>
              <a:t>ime prezime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26530" y="664037"/>
            <a:ext cx="3706939" cy="1072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4"/>
              </a:lnSpc>
            </a:pPr>
            <a:r>
              <a:rPr lang="en-US" b="true" sz="6260">
                <a:solidFill>
                  <a:srgbClr val="FB7DAB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D</a:t>
            </a:r>
            <a:r>
              <a:rPr lang="en-US" b="true" sz="6260">
                <a:solidFill>
                  <a:srgbClr val="FFC567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I</a:t>
            </a:r>
            <a:r>
              <a:rPr lang="en-US" b="true" sz="6260">
                <a:solidFill>
                  <a:srgbClr val="5838B3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P</a:t>
            </a:r>
            <a:r>
              <a:rPr lang="en-US" b="true" sz="6260">
                <a:solidFill>
                  <a:srgbClr val="00995E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L</a:t>
            </a:r>
            <a:r>
              <a:rPr lang="en-US" b="true" sz="6260">
                <a:solidFill>
                  <a:srgbClr val="FD5A46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O</a:t>
            </a:r>
            <a:r>
              <a:rPr lang="en-US" b="true" sz="6260">
                <a:solidFill>
                  <a:srgbClr val="FFC567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M</a:t>
            </a:r>
            <a:r>
              <a:rPr lang="en-US" b="true" sz="6260">
                <a:solidFill>
                  <a:srgbClr val="579FD6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41734" y="1707888"/>
            <a:ext cx="2476533" cy="27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4"/>
              </a:lnSpc>
            </a:pPr>
            <a:r>
              <a:rPr lang="en-US" sz="1624" spc="220">
                <a:solidFill>
                  <a:srgbClr val="52423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 MALOG DETEKTIVA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37526" y="2030342"/>
            <a:ext cx="2284947" cy="192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spc="75">
                <a:solidFill>
                  <a:srgbClr val="52423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PONOSNO SE DODJELJUJE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52437" y="3118765"/>
            <a:ext cx="3855125" cy="582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spc="75">
                <a:solidFill>
                  <a:srgbClr val="524238"/>
                </a:solidFill>
                <a:latin typeface="ABeeZee"/>
                <a:ea typeface="ABeeZee"/>
                <a:cs typeface="ABeeZee"/>
                <a:sym typeface="ABeeZee"/>
              </a:rPr>
              <a:t>ZA USPJEŠNO RJEŠAVANJE SVIH ZAGONETKI TE POKAZANU DOMIŠLJATOST I UPORNOST. TVOJ OŠTAR</a:t>
            </a:r>
          </a:p>
          <a:p>
            <a:pPr algn="ctr">
              <a:lnSpc>
                <a:spcPts val="1510"/>
              </a:lnSpc>
            </a:pPr>
            <a:r>
              <a:rPr lang="en-US" sz="1078" spc="75">
                <a:solidFill>
                  <a:srgbClr val="524238"/>
                </a:solidFill>
                <a:latin typeface="ABeeZee"/>
                <a:ea typeface="ABeeZee"/>
                <a:cs typeface="ABeeZee"/>
                <a:sym typeface="ABeeZee"/>
              </a:rPr>
              <a:t>UM OTKLJUČAO JE SVE TAJNE ZOOLOŠKOG VRTA!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DAG4NNpx8WI</dc:identifier>
  <dcterms:modified xsi:type="dcterms:W3CDTF">2011-08-01T06:04:30Z</dcterms:modified>
  <cp:revision>1</cp:revision>
  <dc:title>Diploma</dc:title>
</cp:coreProperties>
</file>